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8" roundtripDataSignature="AMtx7mgkEEScetf8HMsojMreFN18jA6l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e3b4fb9d6d_0_3: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g1e3b4fb9d6d_0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Rijkdom collage</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79646"/>
                </a:solidFill>
                <a:latin typeface="Calibri"/>
                <a:ea typeface="Calibri"/>
                <a:cs typeface="Calibri"/>
                <a:sym typeface="Calibri"/>
              </a:rPr>
              <a:t>Genesis 13:4-6</a:t>
            </a:r>
            <a:endParaRPr i="1" sz="1100">
              <a:solidFill>
                <a:srgbClr val="F79646"/>
              </a:solidFill>
              <a:latin typeface="Calibri"/>
              <a:ea typeface="Calibri"/>
              <a:cs typeface="Calibri"/>
              <a:sym typeface="Calibri"/>
            </a:endParaRPr>
          </a:p>
          <a:p>
            <a:pPr indent="0" lvl="0" marL="0" marR="0" rtl="0" algn="ctr">
              <a:lnSpc>
                <a:spcPct val="100000"/>
              </a:lnSpc>
              <a:spcBef>
                <a:spcPts val="0"/>
              </a:spcBef>
              <a:spcAft>
                <a:spcPts val="0"/>
              </a:spcAft>
              <a:buNone/>
            </a:pPr>
            <a:r>
              <a:rPr i="1" lang="nl" sz="1100">
                <a:solidFill>
                  <a:srgbClr val="F79646"/>
                </a:solidFill>
                <a:latin typeface="Calibri"/>
                <a:ea typeface="Calibri"/>
                <a:cs typeface="Calibri"/>
                <a:sym typeface="Calibri"/>
              </a:rPr>
              <a:t>“Abram was heel rijk. Hij had heel veel schapen, geiten en koeien, en veel zilver en goud. Lot was met Abram meegereisd. Ook Lot had veel schapen, geiten en koeien. Abram en Lot hadden zo veel vee dat er niet genoeg eten was voor al die dieren. Het land was te klein voor hen allebei…”</a:t>
            </a:r>
            <a:endParaRPr i="1" sz="1100">
              <a:solidFill>
                <a:srgbClr val="F7964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1" sz="1100" u="none" cap="none" strike="noStrike">
              <a:solidFill>
                <a:srgbClr val="F3943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sz="1200"/>
          </a:p>
          <a:p>
            <a:pPr indent="0" lvl="0" marL="0" marR="0" rtl="0" algn="l">
              <a:lnSpc>
                <a:spcPct val="100000"/>
              </a:lnSpc>
              <a:spcBef>
                <a:spcPts val="0"/>
              </a:spcBef>
              <a:spcAft>
                <a:spcPts val="0"/>
              </a:spcAft>
              <a:buClr>
                <a:srgbClr val="000000"/>
              </a:buClr>
              <a:buSzPts val="1600"/>
              <a:buFont typeface="Arial"/>
              <a:buNone/>
            </a:pPr>
            <a:r>
              <a:rPr lang="nl" sz="1200"/>
              <a:t>Nodig:</a:t>
            </a:r>
            <a:endParaRPr sz="1200"/>
          </a:p>
          <a:p>
            <a:pPr indent="-304800" lvl="0" marL="457200" rtl="0" algn="l">
              <a:spcBef>
                <a:spcPts val="0"/>
              </a:spcBef>
              <a:spcAft>
                <a:spcPts val="0"/>
              </a:spcAft>
              <a:buSzPts val="1200"/>
              <a:buChar char="●"/>
            </a:pPr>
            <a:r>
              <a:rPr lang="nl" sz="1200">
                <a:solidFill>
                  <a:srgbClr val="271623"/>
                </a:solidFill>
                <a:highlight>
                  <a:srgbClr val="FFFFFF"/>
                </a:highlight>
              </a:rPr>
              <a:t>Gekleurde vellen A4 papier</a:t>
            </a:r>
            <a:endParaRPr sz="1200">
              <a:solidFill>
                <a:srgbClr val="271623"/>
              </a:solidFill>
              <a:highlight>
                <a:srgbClr val="FFFFFF"/>
              </a:highlight>
            </a:endParaRPr>
          </a:p>
          <a:p>
            <a:pPr indent="-304800" lvl="0" marL="457200" rtl="0" algn="l">
              <a:spcBef>
                <a:spcPts val="0"/>
              </a:spcBef>
              <a:spcAft>
                <a:spcPts val="0"/>
              </a:spcAft>
              <a:buClr>
                <a:srgbClr val="271623"/>
              </a:buClr>
              <a:buSzPts val="1200"/>
              <a:buChar char="●"/>
            </a:pPr>
            <a:r>
              <a:rPr lang="nl" sz="1200">
                <a:solidFill>
                  <a:srgbClr val="271623"/>
                </a:solidFill>
                <a:highlight>
                  <a:srgbClr val="FFFFFF"/>
                </a:highlight>
              </a:rPr>
              <a:t>Stiften, potloden, pennen</a:t>
            </a:r>
            <a:endParaRPr sz="1200">
              <a:solidFill>
                <a:srgbClr val="271623"/>
              </a:solidFill>
              <a:highlight>
                <a:srgbClr val="FFFFFF"/>
              </a:highlight>
            </a:endParaRPr>
          </a:p>
          <a:p>
            <a:pPr indent="-304800" lvl="0" marL="457200" rtl="0" algn="l">
              <a:spcBef>
                <a:spcPts val="0"/>
              </a:spcBef>
              <a:spcAft>
                <a:spcPts val="0"/>
              </a:spcAft>
              <a:buClr>
                <a:srgbClr val="271623"/>
              </a:buClr>
              <a:buSzPts val="1200"/>
              <a:buChar char="●"/>
            </a:pPr>
            <a:r>
              <a:rPr lang="nl" sz="1200">
                <a:solidFill>
                  <a:srgbClr val="271623"/>
                </a:solidFill>
                <a:highlight>
                  <a:srgbClr val="FFFFFF"/>
                </a:highlight>
              </a:rPr>
              <a:t>Tijdschriften</a:t>
            </a:r>
            <a:endParaRPr sz="1200">
              <a:solidFill>
                <a:srgbClr val="271623"/>
              </a:solidFill>
              <a:highlight>
                <a:srgbClr val="FFFFFF"/>
              </a:highlight>
            </a:endParaRPr>
          </a:p>
          <a:p>
            <a:pPr indent="-304800" lvl="0" marL="457200" rtl="0" algn="l">
              <a:spcBef>
                <a:spcPts val="0"/>
              </a:spcBef>
              <a:spcAft>
                <a:spcPts val="0"/>
              </a:spcAft>
              <a:buClr>
                <a:srgbClr val="271623"/>
              </a:buClr>
              <a:buSzPts val="1200"/>
              <a:buChar char="●"/>
            </a:pPr>
            <a:r>
              <a:rPr lang="nl" sz="1200">
                <a:solidFill>
                  <a:srgbClr val="271623"/>
                </a:solidFill>
                <a:highlight>
                  <a:srgbClr val="FFFFFF"/>
                </a:highlight>
              </a:rPr>
              <a:t>Scharen en lijm</a:t>
            </a:r>
            <a:endParaRPr sz="1200"/>
          </a:p>
          <a:p>
            <a:pPr indent="0" lvl="0" marL="0" rtl="0" algn="l">
              <a:lnSpc>
                <a:spcPct val="115000"/>
              </a:lnSpc>
              <a:spcBef>
                <a:spcPts val="0"/>
              </a:spcBef>
              <a:spcAft>
                <a:spcPts val="0"/>
              </a:spcAft>
              <a:buNone/>
            </a:pPr>
            <a:br>
              <a:rPr lang="nl" sz="1200"/>
            </a:br>
            <a:r>
              <a:rPr lang="nl" sz="1200"/>
              <a:t>Abraham was erg rijk. Hij werd gezegend door God.</a:t>
            </a:r>
            <a:br>
              <a:rPr lang="nl" sz="1200"/>
            </a:br>
            <a:r>
              <a:rPr lang="nl" sz="1200"/>
              <a:t>Voor welke rijkdom ben jij dankbaar?</a:t>
            </a:r>
            <a:endParaRPr sz="1200"/>
          </a:p>
          <a:p>
            <a:pPr indent="0" lvl="0" marL="0" rtl="0" algn="l">
              <a:lnSpc>
                <a:spcPct val="115000"/>
              </a:lnSpc>
              <a:spcBef>
                <a:spcPts val="0"/>
              </a:spcBef>
              <a:spcAft>
                <a:spcPts val="0"/>
              </a:spcAft>
              <a:buNone/>
            </a:pPr>
            <a:r>
              <a:rPr lang="nl" sz="1200"/>
              <a:t>Neem een groot papier en schrijf bovenaan:</a:t>
            </a:r>
            <a:br>
              <a:rPr lang="nl" sz="1200"/>
            </a:br>
            <a:endParaRPr sz="1200"/>
          </a:p>
          <a:p>
            <a:pPr indent="0" lvl="0" marL="0" rtl="0" algn="l">
              <a:lnSpc>
                <a:spcPct val="115000"/>
              </a:lnSpc>
              <a:spcBef>
                <a:spcPts val="0"/>
              </a:spcBef>
              <a:spcAft>
                <a:spcPts val="0"/>
              </a:spcAft>
              <a:buNone/>
            </a:pPr>
            <a:r>
              <a:rPr b="1" i="1" lang="nl" sz="1200"/>
              <a:t>‘Ik ben dankbaar voor…’</a:t>
            </a:r>
            <a:endParaRPr b="1" i="1" sz="1200"/>
          </a:p>
          <a:p>
            <a:pPr indent="0" lvl="0" marL="0" rtl="0" algn="l">
              <a:lnSpc>
                <a:spcPct val="115000"/>
              </a:lnSpc>
              <a:spcBef>
                <a:spcPts val="0"/>
              </a:spcBef>
              <a:spcAft>
                <a:spcPts val="0"/>
              </a:spcAft>
              <a:buNone/>
            </a:pPr>
            <a:r>
              <a:rPr lang="nl" sz="1200"/>
              <a:t>Daarna mag je plaatjes uitknippen en opplakken of tekenen waar jij dankbaar voor bent. </a:t>
            </a:r>
            <a:endParaRPr sz="1200"/>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sz="1200"/>
          </a:p>
          <a:p>
            <a:pPr indent="-304800" lvl="0" marL="457200" marR="0" rtl="0" algn="l">
              <a:lnSpc>
                <a:spcPct val="100000"/>
              </a:lnSpc>
              <a:spcBef>
                <a:spcPts val="0"/>
              </a:spcBef>
              <a:spcAft>
                <a:spcPts val="0"/>
              </a:spcAft>
              <a:buSzPts val="1200"/>
              <a:buChar char="●"/>
            </a:pPr>
            <a:r>
              <a:rPr lang="nl" sz="1200"/>
              <a:t>Praat met elkaar door over waar je dankbaar voor bent aan de hand van je collage</a:t>
            </a:r>
            <a:endParaRPr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2564125" y="8467625"/>
            <a:ext cx="1808250" cy="1206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g1e3b4fb9d6d_0_3"/>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Rijkdom schatkistje</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79646"/>
                </a:solidFill>
                <a:latin typeface="Calibri"/>
                <a:ea typeface="Calibri"/>
                <a:cs typeface="Calibri"/>
                <a:sym typeface="Calibri"/>
              </a:rPr>
              <a:t>Genesis 13:4-6</a:t>
            </a:r>
            <a:endParaRPr i="1" sz="1100">
              <a:solidFill>
                <a:srgbClr val="F79646"/>
              </a:solidFill>
              <a:latin typeface="Calibri"/>
              <a:ea typeface="Calibri"/>
              <a:cs typeface="Calibri"/>
              <a:sym typeface="Calibri"/>
            </a:endParaRPr>
          </a:p>
          <a:p>
            <a:pPr indent="0" lvl="0" marL="0" marR="0" rtl="0" algn="ctr">
              <a:lnSpc>
                <a:spcPct val="100000"/>
              </a:lnSpc>
              <a:spcBef>
                <a:spcPts val="0"/>
              </a:spcBef>
              <a:spcAft>
                <a:spcPts val="0"/>
              </a:spcAft>
              <a:buNone/>
            </a:pPr>
            <a:r>
              <a:rPr i="1" lang="nl" sz="1100">
                <a:solidFill>
                  <a:srgbClr val="F79646"/>
                </a:solidFill>
                <a:latin typeface="Calibri"/>
                <a:ea typeface="Calibri"/>
                <a:cs typeface="Calibri"/>
                <a:sym typeface="Calibri"/>
              </a:rPr>
              <a:t>“Abram was heel rijk. Hij had heel veel schapen, geiten en koeien, en veel zilver en goud. Lot was met Abram meegereisd. Ook Lot had veel schapen, geiten en koeien. Abram en Lot hadden zo veel vee dat er niet genoeg eten was voor al die dieren. Het land was te klein voor hen allebei…”</a:t>
            </a:r>
            <a:endParaRPr b="0" i="1" sz="1100" u="none" cap="none" strike="noStrike">
              <a:solidFill>
                <a:srgbClr val="F3943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lang="nl" sz="1200"/>
              <a:t>Nodig:</a:t>
            </a:r>
            <a:endParaRPr sz="1200"/>
          </a:p>
          <a:p>
            <a:pPr indent="-304800" lvl="0" marL="457200" marR="0" rtl="0" algn="l">
              <a:lnSpc>
                <a:spcPct val="100000"/>
              </a:lnSpc>
              <a:spcBef>
                <a:spcPts val="0"/>
              </a:spcBef>
              <a:spcAft>
                <a:spcPts val="0"/>
              </a:spcAft>
              <a:buSzPts val="1200"/>
              <a:buChar char="●"/>
            </a:pPr>
            <a:r>
              <a:rPr lang="nl" sz="1100">
                <a:solidFill>
                  <a:srgbClr val="271623"/>
                </a:solidFill>
                <a:highlight>
                  <a:srgbClr val="FFFFFF"/>
                </a:highlight>
              </a:rPr>
              <a:t>Kleine houten schatkistjes </a:t>
            </a:r>
            <a:endParaRPr sz="1100">
              <a:solidFill>
                <a:srgbClr val="271623"/>
              </a:solidFill>
              <a:highlight>
                <a:srgbClr val="FFFFFF"/>
              </a:highlight>
            </a:endParaRPr>
          </a:p>
          <a:p>
            <a:pPr indent="-304800" lvl="0" marL="457200" marR="0" rtl="0" algn="l">
              <a:lnSpc>
                <a:spcPct val="100000"/>
              </a:lnSpc>
              <a:spcBef>
                <a:spcPts val="0"/>
              </a:spcBef>
              <a:spcAft>
                <a:spcPts val="0"/>
              </a:spcAft>
              <a:buSzPts val="1200"/>
              <a:buChar char="●"/>
            </a:pPr>
            <a:r>
              <a:rPr lang="nl" sz="1100">
                <a:solidFill>
                  <a:srgbClr val="271623"/>
                </a:solidFill>
                <a:highlight>
                  <a:srgbClr val="FFFFFF"/>
                </a:highlight>
              </a:rPr>
              <a:t>Verf</a:t>
            </a:r>
            <a:endParaRPr sz="1100">
              <a:solidFill>
                <a:srgbClr val="271623"/>
              </a:solidFill>
              <a:highlight>
                <a:srgbClr val="FFFFFF"/>
              </a:highlight>
            </a:endParaRPr>
          </a:p>
          <a:p>
            <a:pPr indent="-298450" lvl="0" marL="457200" rtl="0" algn="l">
              <a:lnSpc>
                <a:spcPct val="115000"/>
              </a:lnSpc>
              <a:spcBef>
                <a:spcPts val="0"/>
              </a:spcBef>
              <a:spcAft>
                <a:spcPts val="0"/>
              </a:spcAft>
              <a:buClr>
                <a:srgbClr val="271623"/>
              </a:buClr>
              <a:buSzPts val="1100"/>
              <a:buChar char="●"/>
            </a:pPr>
            <a:r>
              <a:rPr lang="nl" sz="1100">
                <a:solidFill>
                  <a:srgbClr val="271623"/>
                </a:solidFill>
                <a:highlight>
                  <a:srgbClr val="FFFFFF"/>
                </a:highlight>
              </a:rPr>
              <a:t>Kwasten</a:t>
            </a:r>
            <a:endParaRPr sz="1100">
              <a:solidFill>
                <a:srgbClr val="271623"/>
              </a:solidFill>
              <a:highlight>
                <a:srgbClr val="FFFFFF"/>
              </a:highlight>
            </a:endParaRPr>
          </a:p>
          <a:p>
            <a:pPr indent="-298450" lvl="0" marL="457200" rtl="0" algn="l">
              <a:lnSpc>
                <a:spcPct val="115000"/>
              </a:lnSpc>
              <a:spcBef>
                <a:spcPts val="0"/>
              </a:spcBef>
              <a:spcAft>
                <a:spcPts val="0"/>
              </a:spcAft>
              <a:buClr>
                <a:srgbClr val="271623"/>
              </a:buClr>
              <a:buSzPts val="1100"/>
              <a:buChar char="●"/>
            </a:pPr>
            <a:r>
              <a:rPr lang="nl" sz="1100">
                <a:solidFill>
                  <a:srgbClr val="271623"/>
                </a:solidFill>
                <a:highlight>
                  <a:srgbClr val="FFFFFF"/>
                </a:highlight>
              </a:rPr>
              <a:t>Verfschorten</a:t>
            </a:r>
            <a:endParaRPr sz="1100">
              <a:solidFill>
                <a:srgbClr val="271623"/>
              </a:solidFill>
              <a:highlight>
                <a:srgbClr val="FFFFFF"/>
              </a:highlight>
            </a:endParaRPr>
          </a:p>
          <a:p>
            <a:pPr indent="-298450" lvl="0" marL="457200" rtl="0" algn="l">
              <a:lnSpc>
                <a:spcPct val="115000"/>
              </a:lnSpc>
              <a:spcBef>
                <a:spcPts val="0"/>
              </a:spcBef>
              <a:spcAft>
                <a:spcPts val="0"/>
              </a:spcAft>
              <a:buClr>
                <a:srgbClr val="271623"/>
              </a:buClr>
              <a:buSzPts val="1100"/>
              <a:buChar char="●"/>
            </a:pPr>
            <a:r>
              <a:rPr lang="nl" sz="1100">
                <a:solidFill>
                  <a:srgbClr val="271623"/>
                </a:solidFill>
                <a:highlight>
                  <a:srgbClr val="FFFFFF"/>
                </a:highlight>
              </a:rPr>
              <a:t>Papiertjes</a:t>
            </a:r>
            <a:endParaRPr sz="1100">
              <a:solidFill>
                <a:srgbClr val="271623"/>
              </a:solidFill>
              <a:highlight>
                <a:srgbClr val="FFFFFF"/>
              </a:highlight>
            </a:endParaRPr>
          </a:p>
          <a:p>
            <a:pPr indent="-298450" lvl="0" marL="457200" rtl="0" algn="l">
              <a:lnSpc>
                <a:spcPct val="115000"/>
              </a:lnSpc>
              <a:spcBef>
                <a:spcPts val="0"/>
              </a:spcBef>
              <a:spcAft>
                <a:spcPts val="0"/>
              </a:spcAft>
              <a:buClr>
                <a:srgbClr val="271623"/>
              </a:buClr>
              <a:buSzPts val="1100"/>
              <a:buChar char="●"/>
            </a:pPr>
            <a:r>
              <a:rPr lang="nl" sz="1100">
                <a:solidFill>
                  <a:srgbClr val="271623"/>
                </a:solidFill>
                <a:highlight>
                  <a:srgbClr val="FFFFFF"/>
                </a:highlight>
              </a:rPr>
              <a:t>Pennen of stiften</a:t>
            </a:r>
            <a:endParaRPr sz="1100">
              <a:solidFill>
                <a:srgbClr val="271623"/>
              </a:solidFill>
              <a:highlight>
                <a:srgbClr val="FFFFFF"/>
              </a:highlight>
            </a:endParaRPr>
          </a:p>
          <a:p>
            <a:pPr indent="-298450" lvl="0" marL="457200" rtl="0" algn="l">
              <a:lnSpc>
                <a:spcPct val="115000"/>
              </a:lnSpc>
              <a:spcBef>
                <a:spcPts val="0"/>
              </a:spcBef>
              <a:spcAft>
                <a:spcPts val="0"/>
              </a:spcAft>
              <a:buClr>
                <a:srgbClr val="271623"/>
              </a:buClr>
              <a:buSzPts val="1100"/>
              <a:buChar char="●"/>
            </a:pPr>
            <a:r>
              <a:rPr lang="nl" sz="1100">
                <a:solidFill>
                  <a:srgbClr val="271623"/>
                </a:solidFill>
                <a:highlight>
                  <a:srgbClr val="FFFFFF"/>
                </a:highlight>
              </a:rPr>
              <a:t>Eventueel tijdschriften en scharen</a:t>
            </a:r>
            <a:endParaRPr b="0" i="0" sz="1200" u="none" cap="none" strike="noStrike">
              <a:solidFill>
                <a:srgbClr val="000000"/>
              </a:solidFill>
              <a:latin typeface="Arial"/>
              <a:ea typeface="Arial"/>
              <a:cs typeface="Arial"/>
              <a:sym typeface="Arial"/>
            </a:endParaRPr>
          </a:p>
          <a:p>
            <a:pPr indent="0" lvl="0" marL="0" rtl="0" algn="l">
              <a:lnSpc>
                <a:spcPct val="115000"/>
              </a:lnSpc>
              <a:spcBef>
                <a:spcPts val="1800"/>
              </a:spcBef>
              <a:spcAft>
                <a:spcPts val="0"/>
              </a:spcAft>
              <a:buNone/>
            </a:pPr>
            <a:r>
              <a:rPr lang="nl" sz="1200"/>
              <a:t>Abraham was erg rijk. Hij werd gezegend door God.</a:t>
            </a:r>
            <a:br>
              <a:rPr lang="nl" sz="1200"/>
            </a:br>
            <a:r>
              <a:rPr lang="nl" sz="1200"/>
              <a:t>Voor welke rijkdom ben jij dankbaar?</a:t>
            </a:r>
            <a:endParaRPr sz="1200"/>
          </a:p>
          <a:p>
            <a:pPr indent="0" lvl="0" marL="0" rtl="0" algn="l">
              <a:lnSpc>
                <a:spcPct val="115000"/>
              </a:lnSpc>
              <a:spcBef>
                <a:spcPts val="0"/>
              </a:spcBef>
              <a:spcAft>
                <a:spcPts val="0"/>
              </a:spcAft>
              <a:buNone/>
            </a:pPr>
            <a:r>
              <a:rPr lang="nl" sz="1200"/>
              <a:t>Hier mag je een houten schatkistje schilderen.</a:t>
            </a:r>
            <a:endParaRPr sz="1200"/>
          </a:p>
          <a:p>
            <a:pPr indent="0" lvl="0" marL="0" rtl="0" algn="l">
              <a:lnSpc>
                <a:spcPct val="115000"/>
              </a:lnSpc>
              <a:spcBef>
                <a:spcPts val="0"/>
              </a:spcBef>
              <a:spcAft>
                <a:spcPts val="0"/>
              </a:spcAft>
              <a:buNone/>
            </a:pPr>
            <a:r>
              <a:rPr lang="nl" sz="1200"/>
              <a:t>In het houten kistje stop je briefjes met daarop de dingen waar jij dankbaar voor bent.</a:t>
            </a:r>
            <a:endParaRPr sz="1200"/>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sz="1200"/>
          </a:p>
          <a:p>
            <a:pPr indent="-304800" lvl="0" marL="457200" marR="0" rtl="0" algn="l">
              <a:lnSpc>
                <a:spcPct val="100000"/>
              </a:lnSpc>
              <a:spcBef>
                <a:spcPts val="0"/>
              </a:spcBef>
              <a:spcAft>
                <a:spcPts val="0"/>
              </a:spcAft>
              <a:buSzPts val="1200"/>
              <a:buChar char="●"/>
            </a:pPr>
            <a:r>
              <a:rPr lang="nl" sz="1200"/>
              <a:t>Praat eventueel met elkaar door over waar je dankbaar voor bent aan de hand van een kaartje in jouw schatkistje.</a:t>
            </a:r>
            <a:endParaRPr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61" name="Google Shape;61;g1e3b4fb9d6d_0_3"/>
          <p:cNvPicPr preferRelativeResize="0"/>
          <p:nvPr/>
        </p:nvPicPr>
        <p:blipFill>
          <a:blip r:embed="rId4">
            <a:alphaModFix/>
          </a:blip>
          <a:stretch>
            <a:fillRect/>
          </a:stretch>
        </p:blipFill>
        <p:spPr>
          <a:xfrm>
            <a:off x="2518962" y="8545425"/>
            <a:ext cx="1820075" cy="12148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